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9" r:id="rId4"/>
    <p:sldId id="261" r:id="rId5"/>
    <p:sldId id="262" r:id="rId6"/>
    <p:sldId id="256" r:id="rId7"/>
    <p:sldId id="257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6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81" d="100"/>
          <a:sy n="81" d="100"/>
        </p:scale>
        <p:origin x="7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54BE-270D-46E2-8F54-B66B20D6E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3ECF7-1033-4567-BCA3-45057C56F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DCB80-7C5E-4732-B550-849D95B72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22/6/2022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F6277-E5AF-4ECC-85BF-CCC8F1D6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FD5A-8E4C-4774-AC06-926A19ED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45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65D9A-D27F-43DE-943C-41BF0AE1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FDBF7-8089-48D3-B784-3E46F6BC1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EA639-CC4A-41C6-8359-1DC06A04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22/6/2022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36787-334A-48AD-9A75-C99058B4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1F0BA-1755-4D07-9730-BD565879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675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880F0A-E9C8-4BF7-A30A-E942645EA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389EB-6441-4B25-B8EA-187C7096D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25AE5-1DB9-4A0F-8F43-8D0B905F1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22/6/2022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A9547-B9BB-43B9-BF9D-5C6230CC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CBBEA-7BD6-4AEA-85C5-65037FC4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938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39FF-1A0B-41CD-BF14-83E540F8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979B8-C37C-4BD2-9528-C0E676A8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1838E-4DBF-41EE-9F62-A25659FC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22/6/2022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B95EF-EC88-46B2-B50E-56B7650C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E0EE3-C3A3-4610-BEE2-459F5BB3F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408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4C0A-EA24-47A5-83C7-9C287357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8D287-BD88-4C91-85BE-FFA0F4FAD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D42E2-1969-472A-BBD4-DAA54E84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22/6/2022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28AEC-F085-443E-88A9-2F250ACF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D1A32-041D-4196-8E1D-C5DFDC7D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541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DD4C-8D6F-486A-A465-EB877083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BC491-2702-466F-9022-9DA9AA586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1F2C4-8E91-4787-B740-F7D8F32E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99C85-0E74-4D21-8E13-FA906D2F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22/6/2022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33BCC-9522-45CE-B0ED-8BA1F826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0CB29-2DBB-49BE-8ABF-42D8A6FE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759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1E32-B934-4466-A7D2-32E1F9FA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12814-D5A8-4CA1-90DF-031D1DA2C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6014F-D727-403C-ABDB-6CFF7D443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47812-19FE-449F-954B-87FD9A426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D55B9-7076-417E-B4BA-5EACF9374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331106-54C4-4C6E-B3A2-9F543F99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22/6/2022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F96F9-19DD-4C02-B735-176D95B8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975B0-756B-434B-A723-B86042BB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88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56D1-9E62-4743-B343-85F91C99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BB6FD-AD09-4EA1-9DCB-96C9FB20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22/6/2022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B02D2-6A63-41B4-9E21-D390C947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1A035-6615-4DE1-B247-DC4DBF74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302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12354B-0B5F-4D24-9D5A-F14D4848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22/6/2022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B22AD-C540-4E71-8C7B-E718CEE9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DF4D3-8A5D-4D69-A12B-7DC57F6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765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6570-1BB4-49C4-859C-CF91CAD1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04E58-E5B9-4543-A24A-7F12D2AC9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78AF8-ABC4-4749-BAAE-F649999DD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03679-9124-431D-9386-C99F22254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22/6/2022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12176-0710-429E-8159-74D96F665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D74D1-27BE-462E-B1B0-4E1AF59C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7296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8329-5FEB-4BEC-ADBF-B28963EB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3BF4EE-7B88-4706-8C59-43587CE7A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BEC29-4623-4EA3-A71F-1A0F1EBBA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E46F0-37A2-464D-B42B-6C4B2453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22/6/2022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0E9CB-0BF3-405D-87B2-CF7654141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95FD9-9C22-4326-8C10-28B358B6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848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4AB4AB-2B34-4678-847C-D51FFC17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31098-7CAA-4502-A30A-A46C09F15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78C4F-5DDE-486D-A105-15BB3D416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E41CC-9477-4BB5-A5D2-E450D7D80584}" type="datetimeFigureOut">
              <a:rPr lang="en-SG" smtClean="0"/>
              <a:t>22/6/2022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5DE15-3EBD-453D-A948-E2A499C5A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2297F-9ACA-427E-BAFA-520E3FF7E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032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JP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1C79CA-060E-4778-9B8F-91744B4B4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4" r="18378"/>
          <a:stretch/>
        </p:blipFill>
        <p:spPr>
          <a:xfrm>
            <a:off x="8166753" y="1720985"/>
            <a:ext cx="3441873" cy="31430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36B39F-BBC7-4BF6-823E-E54699B8A3EA}"/>
              </a:ext>
            </a:extLst>
          </p:cNvPr>
          <p:cNvSpPr/>
          <p:nvPr/>
        </p:nvSpPr>
        <p:spPr>
          <a:xfrm>
            <a:off x="7316680" y="0"/>
            <a:ext cx="4875320" cy="6858000"/>
          </a:xfrm>
          <a:prstGeom prst="rect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7756336" y="718840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COVID-19 Travel Patterns</a:t>
            </a:r>
            <a:endParaRPr lang="en-SG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E664A-FE09-472C-80B9-185252CC19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172959" y="0"/>
            <a:ext cx="50813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30C06-1C65-4519-B9E3-DE6A9B71C145}"/>
              </a:ext>
            </a:extLst>
          </p:cNvPr>
          <p:cNvSpPr txBox="1"/>
          <p:nvPr/>
        </p:nvSpPr>
        <p:spPr>
          <a:xfrm>
            <a:off x="566897" y="718839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Orca Laser Track Trolley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0734EE-AB55-44C3-B55C-C72EAD4C73FB}"/>
              </a:ext>
            </a:extLst>
          </p:cNvPr>
          <p:cNvSpPr/>
          <p:nvPr/>
        </p:nvSpPr>
        <p:spPr>
          <a:xfrm>
            <a:off x="6475025" y="0"/>
            <a:ext cx="487532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238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AD4506E2-2F73-4DEF-898C-45B06F4A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734" y="0"/>
            <a:ext cx="5454307" cy="72512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36B39F-BBC7-4BF6-823E-E54699B8A3EA}"/>
              </a:ext>
            </a:extLst>
          </p:cNvPr>
          <p:cNvSpPr/>
          <p:nvPr/>
        </p:nvSpPr>
        <p:spPr>
          <a:xfrm>
            <a:off x="6453874" y="0"/>
            <a:ext cx="5725426" cy="7251222"/>
          </a:xfrm>
          <a:prstGeom prst="rect">
            <a:avLst/>
          </a:prstGeom>
          <a:solidFill>
            <a:srgbClr val="92D05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7452812" y="718838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latin typeface="Consolas" panose="020B0609020204030204" pitchFamily="49" charset="0"/>
              </a:rPr>
              <a:t>Flower Classification</a:t>
            </a:r>
            <a:endParaRPr lang="en-SG" sz="2400" b="1" dirty="0">
              <a:ln>
                <a:solidFill>
                  <a:schemeClr val="accent6">
                    <a:lumMod val="50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  <p:pic>
        <p:nvPicPr>
          <p:cNvPr id="14" name="Picture 2" descr="Sudoku puzzles">
            <a:extLst>
              <a:ext uri="{FF2B5EF4-FFF2-40B4-BE49-F238E27FC236}">
                <a16:creationId xmlns:a16="http://schemas.microsoft.com/office/drawing/2014/main" id="{26C2370C-44BB-4ED6-AB98-3F042A0F5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793093" y="1353913"/>
            <a:ext cx="8102148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438260-C789-4264-B113-E24BF02EF1BA}"/>
              </a:ext>
            </a:extLst>
          </p:cNvPr>
          <p:cNvSpPr/>
          <p:nvPr/>
        </p:nvSpPr>
        <p:spPr>
          <a:xfrm>
            <a:off x="395268" y="1"/>
            <a:ext cx="5725426" cy="7251222"/>
          </a:xfrm>
          <a:prstGeom prst="rect">
            <a:avLst/>
          </a:prstGeom>
          <a:solidFill>
            <a:srgbClr val="B967B9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9386C4-E405-4C5D-9212-7150C920E4A8}"/>
              </a:ext>
            </a:extLst>
          </p:cNvPr>
          <p:cNvSpPr txBox="1"/>
          <p:nvPr/>
        </p:nvSpPr>
        <p:spPr>
          <a:xfrm>
            <a:off x="1126628" y="718837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latin typeface="Consolas" panose="020B0609020204030204" pitchFamily="49" charset="0"/>
              </a:rPr>
              <a:t>Sudoku Reader and Solver</a:t>
            </a:r>
            <a:endParaRPr lang="en-SG" sz="2400" b="1" dirty="0">
              <a:ln>
                <a:solidFill>
                  <a:schemeClr val="accent6">
                    <a:lumMod val="50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86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241A11E-7EB1-4A69-AD81-724882855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75320" cy="7647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6661F-3D0D-4990-9C8B-906378429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5" r="9953"/>
          <a:stretch/>
        </p:blipFill>
        <p:spPr>
          <a:xfrm>
            <a:off x="5079999" y="-1"/>
            <a:ext cx="5104236" cy="70195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550693-1C06-488E-A5C3-4D69429D7B6B}"/>
              </a:ext>
            </a:extLst>
          </p:cNvPr>
          <p:cNvSpPr/>
          <p:nvPr/>
        </p:nvSpPr>
        <p:spPr>
          <a:xfrm>
            <a:off x="5080000" y="0"/>
            <a:ext cx="5104235" cy="7019516"/>
          </a:xfrm>
          <a:prstGeom prst="rect">
            <a:avLst/>
          </a:prstGeom>
          <a:solidFill>
            <a:schemeClr val="accent6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A8CA4-A81E-4D9D-A1B5-C6A80A19A956}"/>
              </a:ext>
            </a:extLst>
          </p:cNvPr>
          <p:cNvSpPr/>
          <p:nvPr/>
        </p:nvSpPr>
        <p:spPr>
          <a:xfrm>
            <a:off x="0" y="0"/>
            <a:ext cx="4875320" cy="6858000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C3334D-7485-42CA-B646-6DE1A10F80EF}"/>
              </a:ext>
            </a:extLst>
          </p:cNvPr>
          <p:cNvSpPr txBox="1"/>
          <p:nvPr/>
        </p:nvSpPr>
        <p:spPr>
          <a:xfrm>
            <a:off x="6520274" y="72389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Algo Trading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1226716" y="72389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Boat Building</a:t>
            </a:r>
            <a:endParaRPr lang="en-SG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51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D7F365-8DF8-497E-86CC-D5ABE9DA8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15"/>
                    </a14:imgEffect>
                    <a14:imgEffect>
                      <a14:saturation sat="400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</a:extLst>
          </a:blip>
          <a:srcRect r="48902"/>
          <a:stretch/>
        </p:blipFill>
        <p:spPr>
          <a:xfrm>
            <a:off x="4961044" y="0"/>
            <a:ext cx="5192606" cy="7128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D4650-BFD9-4472-BD66-DE1A34A61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5980001" y="662345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#</a:t>
            </a:r>
            <a:r>
              <a:rPr lang="en-US" sz="2800" b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showerthoughts</a:t>
            </a:r>
            <a:endParaRPr lang="en-SG" sz="2800" b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Picture 3" descr="A picture containing tree, grass, outdoor, colorful&#10;&#10;Description automatically generated">
            <a:extLst>
              <a:ext uri="{FF2B5EF4-FFF2-40B4-BE49-F238E27FC236}">
                <a16:creationId xmlns:a16="http://schemas.microsoft.com/office/drawing/2014/main" id="{DD961995-3F8A-470B-B5C1-DBAF8CADE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82" y="-1"/>
            <a:ext cx="5725426" cy="78840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4AEE-EC4C-4CC3-AB2D-CE70C13665B7}"/>
              </a:ext>
            </a:extLst>
          </p:cNvPr>
          <p:cNvSpPr/>
          <p:nvPr/>
        </p:nvSpPr>
        <p:spPr>
          <a:xfrm>
            <a:off x="10562582" y="0"/>
            <a:ext cx="5725426" cy="7251222"/>
          </a:xfrm>
          <a:prstGeom prst="rect">
            <a:avLst/>
          </a:prstGeom>
          <a:solidFill>
            <a:schemeClr val="accent5">
              <a:lumMod val="60000"/>
              <a:lumOff val="40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93A1B-584E-42F7-AD2E-6DB52B49BFBF}"/>
              </a:ext>
            </a:extLst>
          </p:cNvPr>
          <p:cNvSpPr txBox="1"/>
          <p:nvPr/>
        </p:nvSpPr>
        <p:spPr>
          <a:xfrm>
            <a:off x="11548820" y="657739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Tessellations of Time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704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D7F365-8DF8-497E-86CC-D5ABE9DA8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15"/>
                    </a14:imgEffect>
                    <a14:imgEffect>
                      <a14:saturation sat="400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</a:extLst>
          </a:blip>
          <a:srcRect r="48902"/>
          <a:stretch/>
        </p:blipFill>
        <p:spPr>
          <a:xfrm>
            <a:off x="4961044" y="0"/>
            <a:ext cx="5192606" cy="7128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D4650-BFD9-4472-BD66-DE1A34A61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5980001" y="662345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#</a:t>
            </a:r>
            <a:r>
              <a:rPr lang="en-US" sz="2800" b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showerthoughts</a:t>
            </a:r>
            <a:endParaRPr lang="en-SG" sz="2800" b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Picture 3" descr="A picture containing tree, grass, outdoor, colorful&#10;&#10;Description automatically generated">
            <a:extLst>
              <a:ext uri="{FF2B5EF4-FFF2-40B4-BE49-F238E27FC236}">
                <a16:creationId xmlns:a16="http://schemas.microsoft.com/office/drawing/2014/main" id="{DD961995-3F8A-470B-B5C1-DBAF8CADE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82" y="-1"/>
            <a:ext cx="5725426" cy="78840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4AEE-EC4C-4CC3-AB2D-CE70C13665B7}"/>
              </a:ext>
            </a:extLst>
          </p:cNvPr>
          <p:cNvSpPr/>
          <p:nvPr/>
        </p:nvSpPr>
        <p:spPr>
          <a:xfrm>
            <a:off x="10562582" y="0"/>
            <a:ext cx="5725426" cy="7251222"/>
          </a:xfrm>
          <a:prstGeom prst="rect">
            <a:avLst/>
          </a:prstGeom>
          <a:solidFill>
            <a:schemeClr val="accent5">
              <a:lumMod val="60000"/>
              <a:lumOff val="40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93A1B-584E-42F7-AD2E-6DB52B49BFBF}"/>
              </a:ext>
            </a:extLst>
          </p:cNvPr>
          <p:cNvSpPr txBox="1"/>
          <p:nvPr/>
        </p:nvSpPr>
        <p:spPr>
          <a:xfrm>
            <a:off x="11548820" y="657739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Tessellations of Time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BA83E66-37FF-4A56-BB08-B19262A09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93" y="3932702"/>
            <a:ext cx="2456629" cy="1767575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504CB8A-A39B-420E-9957-58764C60CF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2" y="-63300"/>
            <a:ext cx="2249801" cy="2327529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7EB4203B-576C-4BE7-ACEF-28736A4E53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06" y="2238175"/>
            <a:ext cx="2670938" cy="1694527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49B6DE36-AFB9-4F6C-8674-16328339B0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2238175"/>
            <a:ext cx="2304620" cy="16945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A45BBC-4D24-43BC-902B-8C38772353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919116"/>
            <a:ext cx="2451958" cy="17811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4C292C-7556-4C07-8945-EF66F373B2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5647" y="-30410"/>
            <a:ext cx="2795602" cy="23015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BC4857-717C-48DB-BD32-1D2C3CA3F6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833" y="5678634"/>
            <a:ext cx="2427523" cy="12426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D2A6F6-328D-4BFE-8CA3-E9C2A842A9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8690" y="5678635"/>
            <a:ext cx="1475538" cy="11793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14938B-5455-46BB-9015-E24DE95790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94228" y="5650137"/>
            <a:ext cx="1809886" cy="123436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499E6B7-8F6F-4DCB-8431-B98E0CC399CB}"/>
              </a:ext>
            </a:extLst>
          </p:cNvPr>
          <p:cNvSpPr/>
          <p:nvPr/>
        </p:nvSpPr>
        <p:spPr>
          <a:xfrm>
            <a:off x="-410755" y="-122454"/>
            <a:ext cx="5725426" cy="7251222"/>
          </a:xfrm>
          <a:prstGeom prst="rect">
            <a:avLst/>
          </a:prstGeom>
          <a:solidFill>
            <a:schemeClr val="bg1">
              <a:lumMod val="95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160533-09B8-48E5-888E-C5F9B395D466}"/>
              </a:ext>
            </a:extLst>
          </p:cNvPr>
          <p:cNvSpPr txBox="1"/>
          <p:nvPr/>
        </p:nvSpPr>
        <p:spPr>
          <a:xfrm>
            <a:off x="275258" y="534211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Student Score Prediction</a:t>
            </a:r>
          </a:p>
          <a:p>
            <a:pPr algn="ctr"/>
            <a:r>
              <a:rPr lang="en-US" sz="2400" i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nsolas" panose="020B0609020204030204" pitchFamily="49" charset="0"/>
              </a:rPr>
              <a:t>Part 1: Data Exploration</a:t>
            </a:r>
            <a:endParaRPr lang="en-SG" sz="2400" i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183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0474-486E-4BC4-B28C-81977DD4BC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1B8B7-E333-4757-85A3-C072ADDBA6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C99EE1-3791-4596-A3C3-E0ACEAE4D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644" y="0"/>
            <a:ext cx="592122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D7DE87-54A4-4AAF-9470-C725CDB5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8644" cy="3793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E3EEA-5CCC-4C8E-8FBB-AA778A76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793441"/>
            <a:ext cx="6018643" cy="3919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5A610F-067D-4002-9DE7-2CAC3EE15F61}"/>
              </a:ext>
            </a:extLst>
          </p:cNvPr>
          <p:cNvSpPr/>
          <p:nvPr/>
        </p:nvSpPr>
        <p:spPr>
          <a:xfrm>
            <a:off x="390525" y="167640"/>
            <a:ext cx="5019675" cy="194310"/>
          </a:xfrm>
          <a:prstGeom prst="rect">
            <a:avLst/>
          </a:prstGeom>
          <a:pattFill prst="dkHorz">
            <a:fgClr>
              <a:schemeClr val="accent3"/>
            </a:fgClr>
            <a:bgClr>
              <a:schemeClr val="bg1"/>
            </a:bgClr>
          </a:patt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7B1455-E094-4AD9-A620-4C7C439A030C}"/>
              </a:ext>
            </a:extLst>
          </p:cNvPr>
          <p:cNvSpPr/>
          <p:nvPr/>
        </p:nvSpPr>
        <p:spPr>
          <a:xfrm>
            <a:off x="323850" y="4003627"/>
            <a:ext cx="5097202" cy="177848"/>
          </a:xfrm>
          <a:prstGeom prst="rect">
            <a:avLst/>
          </a:prstGeom>
          <a:pattFill prst="dkHorz">
            <a:fgClr>
              <a:schemeClr val="accent3"/>
            </a:fgClr>
            <a:bgClr>
              <a:schemeClr val="bg1"/>
            </a:bgClr>
          </a:patt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8A95FD-A7E7-44C9-8B02-AE275C0A9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" y="3793440"/>
            <a:ext cx="6018642" cy="3700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5F2C72-F0BD-4FA0-8367-F12572894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639" y="6903431"/>
            <a:ext cx="6032306" cy="58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1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B4AB-E4C1-46B1-93E8-06BF6F03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88A811-7BEC-4411-9A4D-545AF5A26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0585" y="2905125"/>
            <a:ext cx="2440385" cy="258117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2CAF85-2682-4140-A3FB-D6EF54DBFB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59" y="0"/>
            <a:ext cx="508138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475B5C-1AF1-4B61-B71F-F3AA9FB9A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140" y="2948667"/>
            <a:ext cx="2322580" cy="253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73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DAF45-88F6-4DE2-B5CF-9470A1F56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307" y="-2"/>
            <a:ext cx="5422208" cy="70195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3BC988-1198-4BD2-B9E4-092E6FAE6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1461" y="5762247"/>
            <a:ext cx="724761" cy="1095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6661F-3D0D-4990-9C8B-906378429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45" r="9953"/>
          <a:stretch/>
        </p:blipFill>
        <p:spPr>
          <a:xfrm>
            <a:off x="5079999" y="-1"/>
            <a:ext cx="5104236" cy="70195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550693-1C06-488E-A5C3-4D69429D7B6B}"/>
              </a:ext>
            </a:extLst>
          </p:cNvPr>
          <p:cNvSpPr/>
          <p:nvPr/>
        </p:nvSpPr>
        <p:spPr>
          <a:xfrm>
            <a:off x="5080000" y="0"/>
            <a:ext cx="5104235" cy="7019516"/>
          </a:xfrm>
          <a:prstGeom prst="rect">
            <a:avLst/>
          </a:prstGeom>
          <a:solidFill>
            <a:schemeClr val="accent6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C3334D-7485-42CA-B646-6DE1A10F80EF}"/>
              </a:ext>
            </a:extLst>
          </p:cNvPr>
          <p:cNvSpPr txBox="1"/>
          <p:nvPr/>
        </p:nvSpPr>
        <p:spPr>
          <a:xfrm>
            <a:off x="6520274" y="72389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Algo Trading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183E3B-E64D-4647-8972-06DDB5F38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8F5B85-A018-481C-8A14-FBDB9FED7207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0EF8A3FB-3D02-434B-BCB9-DD12297C1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93" y="3932702"/>
            <a:ext cx="2456629" cy="1767575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82A3723-A7FE-4B2A-A57C-4C38B42621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2" y="-63300"/>
            <a:ext cx="2249801" cy="2327529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4C2C1B46-181D-4E7D-AE4B-3CDDC3373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06" y="2238175"/>
            <a:ext cx="2670938" cy="1694527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78BF7AE2-EFDD-499F-B615-042E32BE97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2238175"/>
            <a:ext cx="2304620" cy="1694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7A3DF44-457E-4607-A112-C39C6AD7F0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919116"/>
            <a:ext cx="2451958" cy="17811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EA08B5-7037-43E6-AEC6-C5E978723E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5647" y="-30410"/>
            <a:ext cx="2795602" cy="23015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3A4D0D-6027-40F7-A8C7-9DBB060286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833" y="5678634"/>
            <a:ext cx="2427523" cy="12426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3E2A9E-1058-4E5D-95A6-2A337F6FA1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8690" y="5678635"/>
            <a:ext cx="1475538" cy="11793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446D1B-9A2A-4634-AFED-31B5223B3C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94228" y="5650137"/>
            <a:ext cx="1809886" cy="123436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47FCBC0-071A-44C5-BA51-EAC237378188}"/>
              </a:ext>
            </a:extLst>
          </p:cNvPr>
          <p:cNvSpPr/>
          <p:nvPr/>
        </p:nvSpPr>
        <p:spPr>
          <a:xfrm>
            <a:off x="-410755" y="-122454"/>
            <a:ext cx="5725426" cy="7251222"/>
          </a:xfrm>
          <a:prstGeom prst="rect">
            <a:avLst/>
          </a:prstGeom>
          <a:solidFill>
            <a:srgbClr val="FFFF00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CC7E4F-17B0-4D73-BCB2-32246319F9D2}"/>
              </a:ext>
            </a:extLst>
          </p:cNvPr>
          <p:cNvSpPr txBox="1"/>
          <p:nvPr/>
        </p:nvSpPr>
        <p:spPr>
          <a:xfrm>
            <a:off x="275259" y="534211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Student Score Prediction</a:t>
            </a:r>
          </a:p>
          <a:p>
            <a:pPr algn="ctr"/>
            <a:r>
              <a:rPr lang="en-US" sz="2400" i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nsolas" panose="020B0609020204030204" pitchFamily="49" charset="0"/>
              </a:rPr>
              <a:t>Part 2: Deploy ML Model</a:t>
            </a:r>
            <a:endParaRPr lang="en-SG" sz="2400" i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902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885E3-435D-64F0-6683-2FAE3F55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DEA5D-E4A5-87B2-73EE-5D7C2FECE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0668A-1BBD-F406-38BB-E461F3C7A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F15A4-A46D-2F59-BFF6-73D4F8771FC7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0A4F79-EAE8-C717-5C1B-993BFCE7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88241" cy="4942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CDB595-EF91-86E9-66DC-A02874009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922" y="4942390"/>
            <a:ext cx="2420455" cy="1959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60D65A-846C-74D4-273C-886A68E6EE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74" t="1320" r="12659"/>
          <a:stretch/>
        </p:blipFill>
        <p:spPr>
          <a:xfrm>
            <a:off x="2394611" y="4924434"/>
            <a:ext cx="2493630" cy="19773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8C7011-3629-31CF-BB8B-3DC912EDDA9C}"/>
              </a:ext>
            </a:extLst>
          </p:cNvPr>
          <p:cNvSpPr/>
          <p:nvPr/>
        </p:nvSpPr>
        <p:spPr>
          <a:xfrm>
            <a:off x="-455180" y="0"/>
            <a:ext cx="5725426" cy="7251222"/>
          </a:xfrm>
          <a:prstGeom prst="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1F4F6-7A32-0BA1-0401-8BAA7E38F936}"/>
              </a:ext>
            </a:extLst>
          </p:cNvPr>
          <p:cNvSpPr txBox="1"/>
          <p:nvPr/>
        </p:nvSpPr>
        <p:spPr>
          <a:xfrm>
            <a:off x="713585" y="876300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Blender Adventures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936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14008</TotalTime>
  <Words>63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 Joo Ern (M&amp;E-PWay/Pway Engg/PWY Engg/SME)</dc:creator>
  <cp:lastModifiedBy>Chin Joo Ern (E&amp;P/MEE/CMB)</cp:lastModifiedBy>
  <cp:revision>12</cp:revision>
  <dcterms:created xsi:type="dcterms:W3CDTF">2021-09-25T14:27:41Z</dcterms:created>
  <dcterms:modified xsi:type="dcterms:W3CDTF">2022-06-22T05:44:14Z</dcterms:modified>
</cp:coreProperties>
</file>